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MasterView">
  <p:normalViewPr>
    <p:restoredLeft sz="15620"/>
    <p:restoredTop sz="94660"/>
  </p:normalViewPr>
  <p:slideViewPr>
    <p:cSldViewPr snapToGrid="0" snapToObjects="1">
      <p:cViewPr varScale="1">
        <p:scale>
          <a:sx n="111" d="100"/>
          <a:sy n="111" d="100"/>
        </p:scale>
        <p:origin x="558" y="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viewProps" Target="viewProps.xml"/><Relationship Id="rId2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5" Type="http://schemas.openxmlformats.org/officeDocument/2006/relationships/tableStyles" Target="tableStyles.xml"/><Relationship Id="rId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表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846320" y="2377440"/>
            <a:ext cx="6766560" cy="1371600"/>
          </a:xfrm>
        </p:spPr>
        <p:txBody>
          <a:bodyPr wrap="square"/>
          <a:lstStyle/>
          <a:p>
            <a:pPr algn="l"/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846320" y="3794760"/>
            <a:ext cx="6766560" cy="822960"/>
          </a:xfrm>
        </p:spPr>
        <p:txBody>
          <a:bodyPr wrap="square"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7/9/2026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  <p:sp>
        <p:nvSpPr>
          <p:cNvPr id="9002" name="AccentBar 9002"/>
          <p:cNvSpPr/>
          <p:nvPr/>
        </p:nvSpPr>
        <p:spPr>
          <a:xfrm>
            <a:off x="0" y="0"/>
            <a:ext cx="4206240" cy="6858000"/>
          </a:xfrm>
          <a:prstGeom prst="rect">
            <a:avLst/>
          </a:prstGeom>
          <a:solidFill>
            <a:srgbClr val="1B3A5C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9003" name="AccentBar 9003"/>
          <p:cNvSpPr/>
          <p:nvPr/>
        </p:nvSpPr>
        <p:spPr>
          <a:xfrm>
            <a:off x="4206240" y="0"/>
            <a:ext cx="38100" cy="6858000"/>
          </a:xfrm>
          <a:prstGeom prst="rect">
            <a:avLst/>
          </a:prstGeom>
          <a:solidFill>
            <a:srgbClr val="2E75B6"/>
          </a:solidFill>
          <a:ln>
            <a:noFill/>
          </a:ln>
        </p:spPr>
        <p:txBody>
          <a:bodyPr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文章分析（引用・所感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8640" y="320040"/>
            <a:ext cx="11094415" cy="73152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48640" y="1371600"/>
            <a:ext cx="11094415" cy="4937760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7/9/2026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1338560" y="6446520"/>
            <a:ext cx="640080" cy="320040"/>
          </a:xfrm>
        </p:spPr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  <p:sp>
        <p:nvSpPr>
          <p:cNvPr id="9004" name="AccentBar 9004"/>
          <p:cNvSpPr/>
          <p:nvPr/>
        </p:nvSpPr>
        <p:spPr>
          <a:xfrm>
            <a:off x="548640" y="1078992"/>
            <a:ext cx="914400" cy="38100"/>
          </a:xfrm>
          <a:prstGeom prst="rect">
            <a:avLst/>
          </a:prstGeom>
          <a:solidFill>
            <a:srgbClr val="2E75B6"/>
          </a:solidFill>
          <a:ln>
            <a:noFill/>
          </a:ln>
        </p:spPr>
        <p:txBody>
          <a:bodyPr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セクション区切り">
    <p:bg>
      <p:bgPr>
        <a:solidFill>
          <a:srgbClr val="E8EEF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2651760"/>
            <a:ext cx="10360152" cy="1005840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4400" y="3886200"/>
            <a:ext cx="10360152" cy="73152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7/9/2026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  <p:sp>
        <p:nvSpPr>
          <p:cNvPr id="9005" name="AccentBar 9005"/>
          <p:cNvSpPr/>
          <p:nvPr/>
        </p:nvSpPr>
        <p:spPr>
          <a:xfrm>
            <a:off x="960120" y="3703320"/>
            <a:ext cx="1645920" cy="38100"/>
          </a:xfrm>
          <a:prstGeom prst="rect">
            <a:avLst/>
          </a:prstGeom>
          <a:solidFill>
            <a:srgbClr val="2E75B6"/>
          </a:solidFill>
          <a:ln>
            <a:noFill/>
          </a:ln>
        </p:spPr>
        <p:txBody>
          <a:bodyPr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混合分析（テキスト＋図表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8640" y="320040"/>
            <a:ext cx="11094415" cy="73152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 hasCustomPrompt="1"/>
          </p:nvPr>
        </p:nvSpPr>
        <p:spPr>
          <a:xfrm>
            <a:off x="548640" y="1371600"/>
            <a:ext cx="5394960" cy="4937760"/>
          </a:xfrm>
        </p:spPr>
        <p:txBody>
          <a:bodyPr>
            <a:normAutofit/>
          </a:bodyPr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 hasCustomPrompt="1"/>
          </p:nvPr>
        </p:nvSpPr>
        <p:spPr>
          <a:xfrm>
            <a:off x="6245352" y="1371600"/>
            <a:ext cx="5394960" cy="4937760"/>
          </a:xfrm>
        </p:spPr>
        <p:txBody>
          <a:bodyPr>
            <a:normAutofit/>
          </a:bodyPr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7/9/2026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1338560" y="6446520"/>
            <a:ext cx="640080" cy="320040"/>
          </a:xfrm>
        </p:spPr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  <p:sp>
        <p:nvSpPr>
          <p:cNvPr id="9006" name="AccentBar 9006"/>
          <p:cNvSpPr/>
          <p:nvPr/>
        </p:nvSpPr>
        <p:spPr>
          <a:xfrm>
            <a:off x="548640" y="1078992"/>
            <a:ext cx="914400" cy="38100"/>
          </a:xfrm>
          <a:prstGeom prst="rect">
            <a:avLst/>
          </a:prstGeom>
          <a:solidFill>
            <a:srgbClr val="2E75B6"/>
          </a:solidFill>
          <a:ln>
            <a:noFill/>
          </a:ln>
        </p:spPr>
        <p:txBody>
          <a:bodyPr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選択肢分析（比較・分布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8640" y="320040"/>
            <a:ext cx="11094415" cy="73152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 hasCustomPrompt="1"/>
          </p:nvPr>
        </p:nvSpPr>
        <p:spPr>
          <a:xfrm>
            <a:off x="548640" y="1371600"/>
            <a:ext cx="5394960" cy="457200"/>
          </a:xfrm>
        </p:spPr>
        <p:txBody>
          <a:bodyPr anchor="b">
            <a:normAutofit/>
          </a:bodyPr>
          <a:lstStyle>
            <a:lvl1pPr marL="0" indent="0">
              <a:buNone/>
              <a:defRPr sz="20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 hasCustomPrompt="1"/>
          </p:nvPr>
        </p:nvSpPr>
        <p:spPr>
          <a:xfrm>
            <a:off x="548640" y="1920240"/>
            <a:ext cx="5394960" cy="4389120"/>
          </a:xfrm>
        </p:spPr>
        <p:txBody>
          <a:bodyPr>
            <a:normAutofit/>
          </a:bodyPr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 hasCustomPrompt="1"/>
          </p:nvPr>
        </p:nvSpPr>
        <p:spPr>
          <a:xfrm>
            <a:off x="6245352" y="1371600"/>
            <a:ext cx="5394960" cy="457200"/>
          </a:xfrm>
        </p:spPr>
        <p:txBody>
          <a:bodyPr anchor="b">
            <a:normAutofit/>
          </a:bodyPr>
          <a:lstStyle>
            <a:lvl1pPr marL="0" indent="0">
              <a:buNone/>
              <a:defRPr sz="20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 hasCustomPrompt="1"/>
          </p:nvPr>
        </p:nvSpPr>
        <p:spPr>
          <a:xfrm>
            <a:off x="6245352" y="1920240"/>
            <a:ext cx="5394960" cy="4389120"/>
          </a:xfrm>
        </p:spPr>
        <p:txBody>
          <a:bodyPr>
            <a:normAutofit/>
          </a:bodyPr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7/9/2026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11338560" y="6446520"/>
            <a:ext cx="640080" cy="320040"/>
          </a:xfrm>
        </p:spPr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  <p:sp>
        <p:nvSpPr>
          <p:cNvPr id="9007" name="AccentBar 9007"/>
          <p:cNvSpPr/>
          <p:nvPr/>
        </p:nvSpPr>
        <p:spPr>
          <a:xfrm>
            <a:off x="548640" y="1078992"/>
            <a:ext cx="914400" cy="38100"/>
          </a:xfrm>
          <a:prstGeom prst="rect">
            <a:avLst/>
          </a:prstGeom>
          <a:solidFill>
            <a:srgbClr val="2E75B6"/>
          </a:solidFill>
          <a:ln>
            <a:noFill/>
          </a:ln>
        </p:spPr>
        <p:txBody>
          <a:bodyPr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8640" y="320040"/>
            <a:ext cx="11094415" cy="73152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7/9/2026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11338560" y="6446520"/>
            <a:ext cx="640080" cy="320040"/>
          </a:xfrm>
        </p:spPr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  <p:sp>
        <p:nvSpPr>
          <p:cNvPr id="9008" name="AccentBar 9008"/>
          <p:cNvSpPr/>
          <p:nvPr/>
        </p:nvSpPr>
        <p:spPr>
          <a:xfrm>
            <a:off x="548640" y="1078992"/>
            <a:ext cx="914400" cy="38100"/>
          </a:xfrm>
          <a:prstGeom prst="rect">
            <a:avLst/>
          </a:prstGeom>
          <a:solidFill>
            <a:srgbClr val="2E75B6"/>
          </a:solidFill>
          <a:ln>
            <a:noFill/>
          </a:ln>
        </p:spPr>
        <p:txBody>
          <a:bodyPr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7/9/2026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数値分析（グラフ・表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8640" y="320040"/>
            <a:ext cx="11094415" cy="54864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548640" y="1920240"/>
            <a:ext cx="11094415" cy="4389120"/>
          </a:xfrm>
        </p:spPr>
        <p:txBody>
          <a:bodyPr>
            <a:normAutofit/>
          </a:bodyPr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48640" y="1051560"/>
            <a:ext cx="11094415" cy="77724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7/9/2026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1338560" y="6446520"/>
            <a:ext cx="640080" cy="320040"/>
          </a:xfrm>
        </p:spPr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  <p:sp>
        <p:nvSpPr>
          <p:cNvPr id="9009" name="AccentBar 9009"/>
          <p:cNvSpPr/>
          <p:nvPr/>
        </p:nvSpPr>
        <p:spPr>
          <a:xfrm>
            <a:off x="548640" y="896112"/>
            <a:ext cx="914400" cy="38100"/>
          </a:xfrm>
          <a:prstGeom prst="rect">
            <a:avLst/>
          </a:prstGeom>
          <a:solidFill>
            <a:srgbClr val="2E75B6"/>
          </a:solidFill>
          <a:ln>
            <a:noFill/>
          </a:ln>
        </p:spPr>
        <p:txBody>
          <a:bodyPr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画像＋説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7/9/2026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7/9/2026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  <p:sp>
        <p:nvSpPr>
          <p:cNvPr id="9001" name="AccentBar 9001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1B3A5C"/>
          </a:solidFill>
          <a:ln>
            <a:noFill/>
          </a:ln>
        </p:spPr>
        <p:txBody>
          <a:bodyPr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</p:sldLayoutIdLst>
  <p:txStyles>
    <p:titleStyle>
      <a:lvl1pPr algn="ctr" defTabSz="457200" rtl="0" eaLnBrk="1" latinLnBrk="0" hangingPunct="1">
        <a:spcBef>
          <a:spcPct val="0"/>
        </a:spcBef>
        <a:buNone/>
        <a:defRPr sz="2800" b="1" kern="1200">
          <a:solidFill>
            <a:srgbClr val="1B3A5C"/>
          </a:solidFill>
          <a:latin typeface="游ゴシック Medium"/>
          <a:ea typeface="游ゴシック Medium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1600" b="0" kern="1200">
          <a:solidFill>
            <a:srgbClr val="404040"/>
          </a:solidFill>
          <a:latin typeface="游ゴシック"/>
          <a:ea typeface="游ゴシック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1600" b="0" kern="1200">
          <a:solidFill>
            <a:srgbClr val="404040"/>
          </a:solidFill>
          <a:latin typeface="游ゴシック"/>
          <a:ea typeface="游ゴシック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1600" b="0" kern="1200">
          <a:solidFill>
            <a:srgbClr val="404040"/>
          </a:solidFill>
          <a:latin typeface="游ゴシック"/>
          <a:ea typeface="游ゴシック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1600" b="0" kern="1200">
          <a:solidFill>
            <a:srgbClr val="404040"/>
          </a:solidFill>
          <a:latin typeface="游ゴシック"/>
          <a:ea typeface="游ゴシック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1600" b="0" kern="1200">
          <a:solidFill>
            <a:srgbClr val="404040"/>
          </a:solidFill>
          <a:latin typeface="游ゴシック"/>
          <a:ea typeface="游ゴシック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1600" b="0" kern="1200">
          <a:solidFill>
            <a:srgbClr val="404040"/>
          </a:solidFill>
          <a:latin typeface="游ゴシック"/>
          <a:ea typeface="游ゴシック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1600" b="0" kern="1200">
          <a:solidFill>
            <a:srgbClr val="404040"/>
          </a:solidFill>
          <a:latin typeface="游ゴシック"/>
          <a:ea typeface="游ゴシック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1600" b="0" kern="1200">
          <a:solidFill>
            <a:srgbClr val="404040"/>
          </a:solidFill>
          <a:latin typeface="游ゴシック"/>
          <a:ea typeface="游ゴシック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1600" b="0" kern="1200">
          <a:solidFill>
            <a:srgbClr val="404040"/>
          </a:solidFill>
          <a:latin typeface="游ゴシック"/>
          <a:ea typeface="游ゴシック"/>
          <a:cs typeface="+mn-cs"/>
        </a:defRPr>
      </a:lvl9pPr>
    </p:bodyStyle>
    <p:otherStyle>
      <a:defPPr>
        <a:defRPr lang="en-US" sz="1600" b="0">
          <a:solidFill>
            <a:srgbClr val="404040"/>
          </a:solidFill>
        </a:defRPr>
      </a:defPPr>
      <a:lvl1pPr marL="0" algn="l" defTabSz="457200" rtl="0" eaLnBrk="1" latinLnBrk="0" hangingPunct="1">
        <a:defRPr sz="1600" b="0" kern="1200">
          <a:solidFill>
            <a:srgbClr val="404040"/>
          </a:solidFill>
          <a:latin typeface="游ゴシック"/>
          <a:ea typeface="游ゴシック"/>
          <a:cs typeface="+mn-cs"/>
        </a:defRPr>
      </a:lvl1pPr>
      <a:lvl2pPr marL="457200" algn="l" defTabSz="457200" rtl="0" eaLnBrk="1" latinLnBrk="0" hangingPunct="1">
        <a:defRPr sz="1600" b="0" kern="1200">
          <a:solidFill>
            <a:srgbClr val="404040"/>
          </a:solidFill>
          <a:latin typeface="游ゴシック"/>
          <a:ea typeface="游ゴシック"/>
          <a:cs typeface="+mn-cs"/>
        </a:defRPr>
      </a:lvl2pPr>
      <a:lvl3pPr marL="914400" algn="l" defTabSz="457200" rtl="0" eaLnBrk="1" latinLnBrk="0" hangingPunct="1">
        <a:defRPr sz="1600" b="0" kern="1200">
          <a:solidFill>
            <a:srgbClr val="404040"/>
          </a:solidFill>
          <a:latin typeface="游ゴシック"/>
          <a:ea typeface="游ゴシック"/>
          <a:cs typeface="+mn-cs"/>
        </a:defRPr>
      </a:lvl3pPr>
      <a:lvl4pPr marL="1371600" algn="l" defTabSz="457200" rtl="0" eaLnBrk="1" latinLnBrk="0" hangingPunct="1">
        <a:defRPr sz="1600" b="0" kern="1200">
          <a:solidFill>
            <a:srgbClr val="404040"/>
          </a:solidFill>
          <a:latin typeface="游ゴシック"/>
          <a:ea typeface="游ゴシック"/>
          <a:cs typeface="+mn-cs"/>
        </a:defRPr>
      </a:lvl4pPr>
      <a:lvl5pPr marL="1828800" algn="l" defTabSz="457200" rtl="0" eaLnBrk="1" latinLnBrk="0" hangingPunct="1">
        <a:defRPr sz="1600" b="0" kern="1200">
          <a:solidFill>
            <a:srgbClr val="404040"/>
          </a:solidFill>
          <a:latin typeface="游ゴシック"/>
          <a:ea typeface="游ゴシック"/>
          <a:cs typeface="+mn-cs"/>
        </a:defRPr>
      </a:lvl5pPr>
      <a:lvl6pPr marL="2286000" algn="l" defTabSz="457200" rtl="0" eaLnBrk="1" latinLnBrk="0" hangingPunct="1">
        <a:defRPr sz="1600" b="0" kern="1200">
          <a:solidFill>
            <a:srgbClr val="404040"/>
          </a:solidFill>
          <a:latin typeface="游ゴシック"/>
          <a:ea typeface="游ゴシック"/>
          <a:cs typeface="+mn-cs"/>
        </a:defRPr>
      </a:lvl6pPr>
      <a:lvl7pPr marL="2743200" algn="l" defTabSz="457200" rtl="0" eaLnBrk="1" latinLnBrk="0" hangingPunct="1">
        <a:defRPr sz="1600" b="0" kern="1200">
          <a:solidFill>
            <a:srgbClr val="404040"/>
          </a:solidFill>
          <a:latin typeface="游ゴシック"/>
          <a:ea typeface="游ゴシック"/>
          <a:cs typeface="+mn-cs"/>
        </a:defRPr>
      </a:lvl7pPr>
      <a:lvl8pPr marL="3200400" algn="l" defTabSz="457200" rtl="0" eaLnBrk="1" latinLnBrk="0" hangingPunct="1">
        <a:defRPr sz="1600" b="0" kern="1200">
          <a:solidFill>
            <a:srgbClr val="404040"/>
          </a:solidFill>
          <a:latin typeface="游ゴシック"/>
          <a:ea typeface="游ゴシック"/>
          <a:cs typeface="+mn-cs"/>
        </a:defRPr>
      </a:lvl8pPr>
      <a:lvl9pPr marL="3657600" algn="l" defTabSz="457200" rtl="0" eaLnBrk="1" latinLnBrk="0" hangingPunct="1">
        <a:defRPr sz="1600" b="0" kern="1200">
          <a:solidFill>
            <a:srgbClr val="404040"/>
          </a:solidFill>
          <a:latin typeface="游ゴシック"/>
          <a:ea typeface="游ゴシック"/>
          <a:cs typeface="+mn-cs"/>
        </a:defRPr>
      </a:lvl9pPr>
    </p:otherStyle>
  </p:txStyles>
</p:sldMaster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B3A5C"/>
      </a:dk2>
      <a:lt2>
        <a:srgbClr val="E8EEF4"/>
      </a:lt2>
      <a:accent1>
        <a:srgbClr val="2E75B6"/>
      </a:accent1>
      <a:accent2>
        <a:srgbClr val="1B3A5C"/>
      </a:accent2>
      <a:accent3>
        <a:srgbClr val="5B9BD5"/>
      </a:accent3>
      <a:accent4>
        <a:srgbClr val="8FAADC"/>
      </a:accent4>
      <a:accent5>
        <a:srgbClr val="2F5788"/>
      </a:accent5>
      <a:accent6>
        <a:srgbClr val="A9C4E0"/>
      </a:accent6>
      <a:hlink>
        <a:srgbClr val="2E75B6"/>
      </a:hlink>
      <a:folHlink>
        <a:srgbClr val="1B3A5C"/>
      </a:folHlink>
    </a:clrScheme>
    <a:fontScheme name="Office">
      <a:majorFont>
        <a:latin typeface="Calibri"/>
        <a:ea typeface=""/>
        <a:cs typeface=""/>
        <a:font script="Jpan" typeface="游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</TotalTime>
  <Words>0</Words>
  <Application>Microsoft Office PowerPoint</Application>
  <PresentationFormat>ワイド画面</PresentationFormat>
  <Paragraphs>0</Paragraphs>
  <Slides>0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4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0</vt:i4>
      </vt:variant>
    </vt:vector>
  </HeadingPairs>
  <TitlesOfParts>
    <vt:vector size="5" baseType="lpstr">
      <vt:lpstr>游ゴシック</vt:lpstr>
      <vt:lpstr>游ゴシック Medium</vt:lpstr>
      <vt:lpstr>Arial</vt:lpstr>
      <vt:lpstr>Calibri</vt:lpstr>
      <vt:lpstr>Office Theme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武田 泰征</cp:lastModifiedBy>
  <cp:revision>3</cp:revision>
  <dcterms:created xsi:type="dcterms:W3CDTF">2013-01-27T09:14:16Z</dcterms:created>
  <dcterms:modified xsi:type="dcterms:W3CDTF">2026-07-09T00:20:47Z</dcterms:modified>
  <cp:category/>
</cp:coreProperties>
</file>